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Ubuntu" panose="020B0604020202020204" charset="0"/>
      <p:regular r:id="rId33"/>
      <p:bold r:id="rId34"/>
      <p:italic r:id="rId35"/>
      <p:boldItalic r:id="rId3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20/11/2021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Servicios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34CB7-F445-4246-8EF6-272C07B7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09C425E-E26F-4496-9025-EF07F3423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712" y="592793"/>
            <a:ext cx="9931029" cy="4800842"/>
          </a:xfrm>
        </p:spPr>
      </p:pic>
    </p:spTree>
    <p:extLst>
      <p:ext uri="{BB962C8B-B14F-4D97-AF65-F5344CB8AC3E}">
        <p14:creationId xmlns:p14="http://schemas.microsoft.com/office/powerpoint/2010/main" val="48058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F89B-4BB7-43AB-A855-23FE532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6DF417-1601-42B2-8A8A-38CDFC436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8089"/>
            <a:ext cx="10066419" cy="4395546"/>
          </a:xfrm>
        </p:spPr>
      </p:pic>
    </p:spTree>
    <p:extLst>
      <p:ext uri="{BB962C8B-B14F-4D97-AF65-F5344CB8AC3E}">
        <p14:creationId xmlns:p14="http://schemas.microsoft.com/office/powerpoint/2010/main" val="15689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73505-6077-4767-B964-28A4725B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35B29-B650-4FF3-9D43-9C1B2B51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1DE0EC-65B9-4DCB-A249-1B8DB7A9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40" y="460719"/>
            <a:ext cx="9035030" cy="56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937CE-84F2-4CA9-A2E2-FB2C99E3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35A4AF-2960-41A9-8146-C939232DD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42" y="766142"/>
            <a:ext cx="10234316" cy="2401128"/>
          </a:xfrm>
        </p:spPr>
      </p:pic>
    </p:spTree>
    <p:extLst>
      <p:ext uri="{BB962C8B-B14F-4D97-AF65-F5344CB8AC3E}">
        <p14:creationId xmlns:p14="http://schemas.microsoft.com/office/powerpoint/2010/main" val="165385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8EDBC-A0C8-4E00-9DD3-36B727F0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BAA18E-3DC1-4341-AB25-D55AEEC9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3739E0-0E8B-4519-9EE4-C228F4EC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23" y="365125"/>
            <a:ext cx="9410798" cy="56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0AAF9-F07B-4C1A-B24F-DFC38E31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05D0E3-B3E9-4B55-BAB5-1EF8181E7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E8A605-B8A4-44EF-8C2E-08EFF23A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50" y="478941"/>
            <a:ext cx="8908175" cy="56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5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075E3-15F6-45E6-96A8-15BB2F9A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4E019D-EAC8-4357-B7AE-87FCA2D0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15F007-2819-446D-B007-550EBF4A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79" y="681037"/>
            <a:ext cx="8764864" cy="56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532A4-27FD-445C-B4AE-FFC10D64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DAC27F-CB89-4E9A-AA91-47541185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537963-B395-47CB-9622-5059ED55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31" y="492194"/>
            <a:ext cx="62960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3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0B8D1-9359-4D7A-8E41-C79BAD7D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156746-DF10-4122-97F8-8814EFF8D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C5E0EF-8F9D-4DEA-882C-095A8A03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50" y="793680"/>
            <a:ext cx="9040304" cy="485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A2473-A810-4C11-BFF6-EFF11C10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55AEB8-2464-4377-81A4-7A196122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EF3E48-ACAB-4B7E-A36F-F6BFF55D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934" y="499234"/>
            <a:ext cx="8631556" cy="52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682E5F-13BB-4586-B90B-B8E0BFB4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85" y="918026"/>
            <a:ext cx="9182623" cy="47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7646E-12C1-4C17-97EA-0534530D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644FA-9731-4DB2-B5E7-7520E25E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C97762-9EA7-45E5-A600-B17B2F2D1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29" y="365124"/>
            <a:ext cx="8774565" cy="55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65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3642B-F9A5-4A5B-A597-4297A0EF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30CE2-103D-48C8-B270-76911A83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2F3724-8199-455C-8E23-515C776F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53" y="465690"/>
            <a:ext cx="8906728" cy="53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6B0D1-08D7-442C-945C-259F87C4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CB31EE6-7C8B-4C99-A128-BFBC1884A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97" y="1239767"/>
            <a:ext cx="11475605" cy="3063875"/>
          </a:xfrm>
        </p:spPr>
      </p:pic>
    </p:spTree>
    <p:extLst>
      <p:ext uri="{BB962C8B-B14F-4D97-AF65-F5344CB8AC3E}">
        <p14:creationId xmlns:p14="http://schemas.microsoft.com/office/powerpoint/2010/main" val="104044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7FC89-778B-4AF6-AFC9-9A85408F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CBBC2-14F6-4E5F-A1F6-6B96B0AD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86FF1B-9301-472E-9F62-29663CAC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4863"/>
            <a:ext cx="10190417" cy="369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9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34307-7D15-41D7-A5AA-63634285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DEAAC9-03C0-46A3-9D09-CD40EAD1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D6523C-2909-45E4-BC91-EB5F60B4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681037"/>
            <a:ext cx="77628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6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18D5E-9269-44AE-8AE0-0B36F147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42F99-8121-4B1D-8B83-8F254407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75591C-5EDC-4A58-BFEC-CDD954F8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60004"/>
            <a:ext cx="984209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3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C7C0D4C-0448-4316-91DD-30C1921B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49" y="887895"/>
            <a:ext cx="9415102" cy="45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33A5-46B9-4C4D-8280-5AC1926D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32C95-F869-409D-9FFA-B4C7AB3D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67F591-9A92-4494-AE84-118BFB5F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1095664" cy="37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658A3-DC07-453F-B7FA-9C3DB6F3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33A-BD44-4E1C-86C7-F97AC8AA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F68AE1-2575-4335-8D0F-748CD8F3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3" y="853316"/>
            <a:ext cx="9289034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A38D6-FCF2-4068-8366-DB5B0AD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E899F-802D-465F-B8EC-80F5787E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72A178-AAF8-4068-B3CC-8131D7CF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32" y="1027906"/>
            <a:ext cx="104538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3754-9D43-4BCD-A38D-C7ECD4BC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C6FA4E-E020-4F9F-A66E-F6E15F4A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80CCC0-EF39-42E9-BC86-1B30E329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080652" cy="45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5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F1C8-3708-4794-8E19-44BF305C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4E367-F30F-43B9-9BD0-C644533F9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8F4279-FEE6-4EE5-AD30-6AC8B144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59" y="681037"/>
            <a:ext cx="9372081" cy="49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6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70AA5-3F72-40D7-8636-74E8E4E5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A8126-2A18-40E9-9308-BDEE7470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Estructura del proyecto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A5E20-749F-4AD9-954F-92C5C7D7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81037"/>
            <a:ext cx="10357515" cy="49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2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788</TotalTime>
  <Words>4</Words>
  <Application>Microsoft Office PowerPoint</Application>
  <PresentationFormat>Panorámica</PresentationFormat>
  <Paragraphs>2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Ubuntu</vt:lpstr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18</cp:revision>
  <dcterms:created xsi:type="dcterms:W3CDTF">2021-04-09T17:18:33Z</dcterms:created>
  <dcterms:modified xsi:type="dcterms:W3CDTF">2021-11-20T14:57:52Z</dcterms:modified>
</cp:coreProperties>
</file>